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21"/>
  </p:notesMasterIdLst>
  <p:sldIdLst>
    <p:sldId id="316" r:id="rId6"/>
    <p:sldId id="256" r:id="rId7"/>
    <p:sldId id="335" r:id="rId8"/>
    <p:sldId id="328" r:id="rId9"/>
    <p:sldId id="326" r:id="rId10"/>
    <p:sldId id="318" r:id="rId11"/>
    <p:sldId id="317" r:id="rId12"/>
    <p:sldId id="311" r:id="rId13"/>
    <p:sldId id="327" r:id="rId14"/>
    <p:sldId id="319" r:id="rId15"/>
    <p:sldId id="329" r:id="rId16"/>
    <p:sldId id="330" r:id="rId17"/>
    <p:sldId id="331" r:id="rId18"/>
    <p:sldId id="332" r:id="rId19"/>
    <p:sldId id="334" r:id="rId20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F4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F5DBF-8A9F-433F-8507-EFF994E8CCF9}" type="datetimeFigureOut">
              <a:rPr lang="pl-PL" smtClean="0"/>
              <a:t>01.12.2025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35F18-F40E-4CBA-9B03-3F4F33501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87214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04B12-D09F-0A75-8055-0BB643F7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267D495-BC0C-D63C-9939-B442E9AA0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9477085-AC51-34BB-033E-AB41EF638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A29E06E-D785-8CE7-8989-2421C46C3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762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1CA3A-8707-F727-F922-611BF942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EFF1E39-A492-6CD8-14D7-3B7C01BB3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3B16C5B-BA0C-D05E-9249-4344166D7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F81A6C-21C5-E42A-DB94-1B2D69DD1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444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4B413-8D46-283F-3B88-41DFE5420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ABF2946-7C08-E74A-29A6-F3A4D6355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DE7FFDF-9BA3-81E9-DF16-342152E4C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D7CB07-F527-E7C3-1D6A-B78F3DDA0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459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FB9F1-8A33-C183-A89C-BA90470BF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D30406-C029-03D4-7565-A2AE2FE4E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E042EC5-9337-FF0D-E13E-228C16F01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8489DF-C708-380A-FC2E-0BD59D06B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375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BB7BE-68B6-52D3-F551-A6B8F62ED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49C1283-F107-857F-9B3E-2D9D5AF8D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AE9D027-260D-84A8-94DD-4C334E0AC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8A7DF5-5F43-62DB-6C1D-4D578B6EE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3176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22B92-99FE-1034-F205-4AD408199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BB35870-6811-C980-1849-5C750C1D2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FF6929-B9E5-0F92-6AEF-2CD101708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623673-1C87-5A7B-0295-EC635D623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8184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9BA2C-A0BD-9319-6904-BE88284C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6D13D3C-0AFD-6A93-7236-3C2D8EBBC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B4CC5B-CC49-8A5B-F472-7291AA317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F8B281-7258-BD50-0F5B-799EF9349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23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95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C53DD-4232-5187-88EA-67CA2A9B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F35D1CB-CDC0-E967-0943-9623EE0EF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7CE96C0-E27C-EEE6-7AA4-513410FB0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79B5B9-7145-F20A-986A-DCA0FEEA5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118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486E8-E57C-A55E-9951-55372FD91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B54BC3F-21BF-A95E-4293-78F5523A8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1CB807E-8166-6FCD-459C-5CB758C90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AC18096-01DC-C854-2E7D-98C598EAC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802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23A8D-B31C-D5B8-4A43-1351338B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E23A917-5F3E-FACB-7316-098B0AA80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BE939B4-999A-13D5-6A9A-58B77B1C3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6DEB5B-8C0F-9AD1-FE35-DEE2121C5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96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8362-BA14-EFE7-1BB5-407ECDA2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AFECC4D-C6E3-7A93-D9B4-352C1861E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62C8DE6-EE4A-3291-7B2E-64A0EEA2F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16B689-A616-EA4C-1018-B23F4AACC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1782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5B2BA-6515-08A3-FD1B-FAF9FE340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7DC747B-0788-9460-63AE-828C87A7C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272415B-2E0B-B3A0-E109-DA745623C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3C0AD94-F8F9-24AF-9966-2492B6B5D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60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C072B-01CE-5B2A-8615-ABF1C30FC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C1D3D63-9AF0-F2B6-097F-B04802DD7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0C5846D-C1F3-AA55-8B98-976570353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EB69AA-2578-3FAE-7570-775DB67D2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553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D9F93-AB06-0E40-DE3E-629AFDCF8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A4DE023-BBB8-EE46-95C1-9FAB91E1A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B2467B2-3483-8D50-5FC1-BC0D4F423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043307-D75C-DAAC-FBD6-7F8C3B7AC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5F18-F40E-4CBA-9B03-3F4F3350131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57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C10A72-4B92-4735-FD7E-11561A4B0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6880AB-F177-B2F5-C9A0-B51B8577D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D23112-FC26-7F76-F8B0-714F1CB04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83BD-D2F5-4CCD-AAC4-EC7C2C83A4C0}" type="datetime1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D5645B-7DF3-6841-FD69-5A882E6D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A8905B-044B-3BF5-74F1-E4885F8C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548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65348-848C-C2DE-0E59-9A41A56C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DC3E2EF-CF20-DDEC-47FF-D78FECC42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FEC45B-D929-1114-CC8E-AAE3D59A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94B5E-740D-4293-8FDD-8A8F96C18D09}" type="datetime1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BDFB44-A6C8-8117-B025-6B9C55C4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7B2854-9762-4BA6-B24C-47359F6F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61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9A2F898-1DBA-5CCE-7BE9-6593DD644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A647FF7-1F70-0D0D-1DE2-A993081EA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973DCB-D377-DB2B-2E31-0F6723CB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A963-5470-490D-B716-693BFF9AC476}" type="datetime1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435907-4ED5-C9DA-D598-649E275C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28DB29-A8D7-8D20-5464-E5779787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71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0C1CA0-D617-4269-C601-9E6067EF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E8DE80-C28F-BF08-C55C-D7B940C78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2AAF55-5512-E77F-3A68-0035D9D5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2E8B-FA82-451C-BA26-DADD387B14E1}" type="datetime1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A9106A-B644-F789-EBCA-16322A9C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82A556-413F-6B79-CAEC-CFC6A650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33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572D1F-81F7-5635-50B8-840D186C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0E9A07-955E-D36C-54BD-7113F00A0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AAC09B-9B3B-F109-FCDE-A1FB86DB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140A-0B05-40E5-9A74-13FDBF9B4510}" type="datetime1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7F5C69-A9C0-1589-8088-2ABEF418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CAADA7-E45D-7ED9-F290-02BC9CC8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44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74B65B-225A-402C-42BA-6B681C71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A7B236-34DF-EE5F-CA3F-A5ADD4091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A2B5E4-B318-B6E4-7A28-87CE52EFA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A9B4B0-5804-FDB3-9E0B-8FA582FC3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3632E-E27C-42F3-BC89-D2C7C7766443}" type="datetime1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A25670A-B703-ACA9-74D9-9E4C889B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FD6097-028C-D979-D0D9-DD05C3C5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46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B15DB0-4EE5-FC43-F737-1418D0C6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95D62-C2DF-789F-3008-BC39CB0ED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D79BB66-8E77-B08F-D078-D3077C9D0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816D535-30B3-7990-9E9F-AEAA6AC23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221AB56-6DD3-C537-5F10-C15E9D00D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5C58547-3A6D-94D9-7262-7F4F7D8F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5758-F109-49E7-862F-2719CF35DB61}" type="datetime1">
              <a:rPr lang="pl-PL" smtClean="0"/>
              <a:t>01.12.2025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689123-34C3-3BC8-67B8-7C6A6E0E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C663036-C34F-7A83-E629-95AAAEE9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82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6E33C0-1C42-927D-FF51-3FF34093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F3FEAFE-AC7D-1711-BC29-A611A1052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2247-0F55-47C2-B3C7-8BAE1EF6D6E9}" type="datetime1">
              <a:rPr lang="pl-PL" smtClean="0"/>
              <a:t>01.12.2025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475656D-387E-698A-E8D2-C2EB8B7E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F5B883-471C-9A50-A16F-8935F9A6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84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6A12012-C98C-F0D3-F3E9-F67709D9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DB18-CF5E-49E2-84BD-40C4885DF1AF}" type="datetime1">
              <a:rPr lang="pl-PL" smtClean="0"/>
              <a:t>01.12.2025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5838550-38B1-A7FE-B58B-5DF16DDE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F0A41F-998D-DEDB-9B6E-ACFE1221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00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80950-6832-30DF-991E-3B2D86E8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8066E5-82FF-6903-60BF-01B33B41A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A821958-868C-3404-0352-0F836CC21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F137FB-76C0-D324-1979-49AC539E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C044-2836-44B4-9C1E-FDE1780413CB}" type="datetime1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9E6C9E9-B057-EEFF-6105-0B262C18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9337B9-D556-E7A5-1F4E-8FC323EB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8372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4F59AA-4964-8E67-E7D1-6C20417C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CBD17A4-2819-E1B6-B85E-596188E1E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0FA053B-2F12-EFB6-A85B-EE200649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F8CF38-5B29-5C0D-361F-462A9371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75F7-5A56-4330-97E7-F8A2F108CE5D}" type="datetime1">
              <a:rPr lang="pl-PL" smtClean="0"/>
              <a:t>01.12.2025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90FD4DF-2939-1EB9-DC7D-47973853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C4C0D3C-75E3-4515-E94E-D49BEC733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12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3838634-699C-B7F4-EBA5-27F77DE5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A2CB4A-AD87-344F-B97F-095D12CD6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60DB33-1DEF-8634-C266-BAEA2F5AD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EEA3-A976-4F11-A4E1-EE60743B9E9C}" type="datetime1">
              <a:rPr lang="pl-PL" smtClean="0"/>
              <a:t>01.12.2025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1A4087-0DA9-955B-8C5C-13E729592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BF2A43-F3C8-8E18-3449-B14F6D7E7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CD0CE-7EE3-4D8B-A45A-CBF8413F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320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lgd.trzydoliny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0497E-20CE-65A5-5373-23828912C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50A699D-F849-C35B-8E69-7856517E27E4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A65831C-D41F-030A-EB60-E56FE13D0326}"/>
              </a:ext>
            </a:extLst>
          </p:cNvPr>
          <p:cNvSpPr txBox="1">
            <a:spLocks/>
          </p:cNvSpPr>
          <p:nvPr/>
        </p:nvSpPr>
        <p:spPr>
          <a:xfrm>
            <a:off x="238539" y="2245260"/>
            <a:ext cx="11893420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b="1" dirty="0"/>
              <a:t>    Informacje o funkcjonowaniu Stowarzyszenia</a:t>
            </a:r>
          </a:p>
          <a:p>
            <a:r>
              <a:rPr lang="pl-PL" b="1" dirty="0"/>
              <a:t>            Lokalna Grupa Działania „Trzy Doliny”  </a:t>
            </a:r>
          </a:p>
          <a:p>
            <a:r>
              <a:rPr lang="pl-PL" b="1" dirty="0"/>
              <a:t>            i realizacji Lokalnej Strategii Rozwoju</a:t>
            </a:r>
          </a:p>
          <a:p>
            <a:r>
              <a:rPr lang="pl-PL" sz="4000" b="1" dirty="0"/>
              <a:t>                                w 2025 roku</a:t>
            </a:r>
          </a:p>
          <a:p>
            <a:pPr algn="ctr"/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DB638A-9766-2C3B-DA9C-9B9F7B53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58A953F-DCAC-0744-4C41-8038BB632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72776FA-99B7-0E1E-E236-1C8F19125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B7ED2-9370-B1AC-E963-6BA76FF4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BEC06F5-A28B-A755-F6A6-A551A984FB52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21C28E5C-C60C-8F2E-7F30-0C390415EA8E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3AFDDE-A737-4E8B-2DC5-9BB6ABC8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10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238DAF-B61B-2C6A-047F-B0BF8F5AE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547FA1A-3969-F935-390E-1E479D39C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C7885E9-FA99-8761-BC59-0D84B92B5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391"/>
            <a:ext cx="6933537" cy="36934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ECC5107-60F2-1A79-7D26-9D98FF8A7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6222845" cy="4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A10F7-114E-505E-46AE-23A33618C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058437A-D4C8-3C78-036B-21B5895F491F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5608AB20-48CF-7236-819A-4C44478EE237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5C9B17-0408-1A8B-E934-FCE84A38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11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D1346A-BA6F-CEB2-258C-C71A5F860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0D1B05F-D680-D03D-69F6-CD24EB170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FBF5AE4-2833-F81C-4DBA-0F601195A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5882" y="603416"/>
            <a:ext cx="6099533" cy="48927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1D1CA03-CC2C-F8D8-E35E-8FE577E4A0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2" y="1715137"/>
            <a:ext cx="5845863" cy="43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18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E52AE-FE0C-0A42-5EDF-DE7458BE3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41A554D-DF62-527F-82AC-8CD5B94E52A3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184146AE-D2B7-C2C2-13F7-A887701D152E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6139DC-E596-08CC-7DFA-92108048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12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CDA2A76-17C8-43AD-D139-5FBC2DF4C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5AC591E-5B0C-3FB9-CD75-C3DEE4833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378D639-93B0-629B-C583-D5EE0348A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44" y="67488"/>
            <a:ext cx="4561390" cy="672302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7A27961B-A213-DEC4-7500-CA4527442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3" y="2045096"/>
            <a:ext cx="5282108" cy="39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2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6677E-2AAA-03D5-A8D1-835F424DB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4AE55D9-A423-FFB0-D539-09DBB529C270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A3899618-1680-2633-5BE9-7879A9CDBF0C}"/>
              </a:ext>
            </a:extLst>
          </p:cNvPr>
          <p:cNvSpPr txBox="1">
            <a:spLocks/>
          </p:cNvSpPr>
          <p:nvPr/>
        </p:nvSpPr>
        <p:spPr>
          <a:xfrm>
            <a:off x="230381" y="1719383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AC812B-613D-F296-C402-CDDD05A2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13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496271-4F46-E7D4-C434-FACD1CED6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7CFAE27-19C3-CE99-E2D8-0408EE7C1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652FF51-2A08-DE7D-A2BE-3FA1AC382E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1" y="0"/>
            <a:ext cx="6150319" cy="461274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B07153B-19FF-CB36-A676-C0FC6478C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" y="1725235"/>
            <a:ext cx="6402954" cy="42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1FA57-21AF-5869-F42F-8A4C31C56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C8DC1EC-6274-2900-9119-7AD75654EC67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B7AECA00-2D1D-5FF6-B178-68BDD285D58F}"/>
              </a:ext>
            </a:extLst>
          </p:cNvPr>
          <p:cNvSpPr txBox="1">
            <a:spLocks/>
          </p:cNvSpPr>
          <p:nvPr/>
        </p:nvSpPr>
        <p:spPr>
          <a:xfrm>
            <a:off x="230381" y="1719383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2E2317-D9B0-9DA7-59EE-D27C43DB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14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880DBCE-9293-E954-C337-70857E2A9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92B856F-0D6A-4FDB-7F79-B0B6798DF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78E9876-4662-E83F-CB5A-096D5DD5E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1" y="2613059"/>
            <a:ext cx="5428218" cy="42449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5D8B13A-B415-0363-5B2F-9F97ADFAD4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7" y="-214436"/>
            <a:ext cx="4471949" cy="335396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C1D8663-075D-9FC9-C8C3-496F6C192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1" y="2108420"/>
            <a:ext cx="5058302" cy="379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5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ACB1A9-0C7C-35EB-0F1D-5A24BA0E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60E8364-1730-BA38-3C36-0561198DA53E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C9012373-66D5-FE79-8CBB-35FF936601E7}"/>
              </a:ext>
            </a:extLst>
          </p:cNvPr>
          <p:cNvSpPr txBox="1">
            <a:spLocks/>
          </p:cNvSpPr>
          <p:nvPr/>
        </p:nvSpPr>
        <p:spPr>
          <a:xfrm>
            <a:off x="230381" y="1719383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489E05-E44C-B9EC-9417-A0E35E2D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15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EE2902-0BCD-3D9B-A3F5-2C64D08B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B483D3A-717D-16C9-7C06-3FABCB95A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91AAD43-AFBE-A2B5-6BAE-FAC9FD401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1448" y="658956"/>
            <a:ext cx="6858000" cy="545860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202DC49-DB86-5FB9-58BA-E33E943EB5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1966609"/>
            <a:ext cx="5867105" cy="404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1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026E7A0-6F70-4583-9D5C-04C061805553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A0E56099-924A-FB2E-AD08-C86BC6707015}"/>
              </a:ext>
            </a:extLst>
          </p:cNvPr>
          <p:cNvSpPr txBox="1">
            <a:spLocks/>
          </p:cNvSpPr>
          <p:nvPr/>
        </p:nvSpPr>
        <p:spPr>
          <a:xfrm>
            <a:off x="731314" y="2186609"/>
            <a:ext cx="10567448" cy="3724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400" b="1" i="1" dirty="0"/>
          </a:p>
          <a:p>
            <a:r>
              <a:rPr lang="pl-PL" sz="2200" b="1" dirty="0"/>
              <a:t>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F3FC62-790D-0BF7-39A4-F2149160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36DC666-491E-F7F1-BC81-9CE65FA74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2FF47F5-B09E-77E7-4F3D-5821A2CDF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87FB85-96F8-7F4F-A3B2-34BF41AEB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7" y="0"/>
            <a:ext cx="11919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3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E900E-726C-42A2-5A6E-6B3B94875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64FC951-7519-4783-2E5D-8684D2BD7332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0A2B2FF5-45D8-53FA-9914-18B4109691B9}"/>
              </a:ext>
            </a:extLst>
          </p:cNvPr>
          <p:cNvSpPr txBox="1">
            <a:spLocks/>
          </p:cNvSpPr>
          <p:nvPr/>
        </p:nvSpPr>
        <p:spPr>
          <a:xfrm>
            <a:off x="731314" y="2186609"/>
            <a:ext cx="10567448" cy="3724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400" b="1" i="1" dirty="0"/>
          </a:p>
          <a:p>
            <a:r>
              <a:rPr lang="pl-PL" sz="2200" b="1" dirty="0"/>
              <a:t> </a:t>
            </a:r>
            <a:r>
              <a:rPr lang="pl-PL" sz="4200" b="1" dirty="0" err="1"/>
              <a:t>Gądecz</a:t>
            </a:r>
            <a:r>
              <a:rPr lang="pl-PL" sz="4200" b="1" dirty="0"/>
              <a:t> 33                                        Biuro czynne:                                    Telefony :</a:t>
            </a:r>
          </a:p>
          <a:p>
            <a:endParaRPr lang="pl-PL" sz="4200" b="1" dirty="0"/>
          </a:p>
          <a:p>
            <a:r>
              <a:rPr lang="pl-PL" sz="4200" b="1" dirty="0"/>
              <a:t> 86-022 Dobrcz                                Poniedziałek – Piątek                       </a:t>
            </a:r>
            <a:r>
              <a:rPr lang="pl-PL" sz="3800" b="1" dirty="0"/>
              <a:t>kierownik</a:t>
            </a:r>
          </a:p>
          <a:p>
            <a:endParaRPr lang="pl-PL" sz="4200" b="1" dirty="0"/>
          </a:p>
          <a:p>
            <a:r>
              <a:rPr lang="pl-PL" sz="4200" b="1" dirty="0"/>
              <a:t>                                                           od 8:00 do 16:00                              507 165 868</a:t>
            </a:r>
          </a:p>
          <a:p>
            <a:endParaRPr lang="pl-PL" sz="4200" b="1" dirty="0"/>
          </a:p>
          <a:p>
            <a:r>
              <a:rPr lang="pl-PL" sz="4200" b="1" dirty="0"/>
              <a:t>                                                                                                                       </a:t>
            </a:r>
            <a:r>
              <a:rPr lang="pl-PL" sz="3800" b="1" dirty="0"/>
              <a:t>główny specjalista ds., projektów</a:t>
            </a:r>
          </a:p>
          <a:p>
            <a:endParaRPr lang="pl-PL" sz="4200" b="1" dirty="0"/>
          </a:p>
          <a:p>
            <a:r>
              <a:rPr lang="pl-PL" sz="4200" b="1" dirty="0"/>
              <a:t>                                                                                                                       739 246 434</a:t>
            </a:r>
          </a:p>
          <a:p>
            <a:endParaRPr lang="pl-PL" sz="4200" b="1" dirty="0"/>
          </a:p>
          <a:p>
            <a:r>
              <a:rPr lang="pl-PL" sz="4200" b="1" dirty="0"/>
              <a:t>E-mail : </a:t>
            </a:r>
            <a:r>
              <a:rPr lang="pl-PL" sz="4200" b="1" dirty="0">
                <a:hlinkClick r:id="rId3"/>
              </a:rPr>
              <a:t>lgd.trzydoliny@gmail.com</a:t>
            </a:r>
            <a:r>
              <a:rPr lang="pl-PL" sz="4200" b="1" dirty="0"/>
              <a:t>                                                            </a:t>
            </a:r>
            <a:r>
              <a:rPr lang="pl-PL" sz="3800" b="1" dirty="0"/>
              <a:t>specjalista ds. projektów EFS</a:t>
            </a:r>
          </a:p>
          <a:p>
            <a:endParaRPr lang="pl-PL" sz="4200" b="1" dirty="0"/>
          </a:p>
          <a:p>
            <a:r>
              <a:rPr lang="pl-PL" sz="4200" b="1" dirty="0"/>
              <a:t>FB        : https://www.facebook.com/TrzyDolinyLGD/                             570 784 053       </a:t>
            </a:r>
          </a:p>
          <a:p>
            <a:endParaRPr lang="pl-PL" sz="3100" b="1" dirty="0"/>
          </a:p>
          <a:p>
            <a:pPr algn="ctr"/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9FD28A-0297-4C02-CB0B-02344C10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AF7E01-8ECA-7CE4-1F22-14A63C8EF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1198E70-06B1-704E-DBA2-B9B516584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A324B-8CDE-7A51-4FFE-3A6F5D1DF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1907536-0F69-CCE0-4024-676CDD28F8A8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D41F4666-6AD4-F363-7F62-12A791A057C7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87586A-A960-F329-161D-C202FBC2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C9D363C-220E-EFA8-AC37-0A0764DF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FD42960-B929-79BA-479C-A97765F96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EF3BF63-2D8D-13F7-8662-EDDC25515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28" y="1491268"/>
            <a:ext cx="4574651" cy="37370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8FA29ED-0F0C-618D-DAC9-6A545F1B3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1262" y="596013"/>
            <a:ext cx="4442180" cy="33316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2E199C-BB5C-6CA4-06B1-332E50F61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334"/>
            <a:ext cx="4982684" cy="37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3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1B48F-6A97-3411-C20B-417A8A93B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4F01ABD-76F6-6C5E-F019-4E0C5BB443D0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D986E29E-3226-247E-5877-B59D4C636175}"/>
              </a:ext>
            </a:extLst>
          </p:cNvPr>
          <p:cNvSpPr txBox="1">
            <a:spLocks/>
          </p:cNvSpPr>
          <p:nvPr/>
        </p:nvSpPr>
        <p:spPr>
          <a:xfrm>
            <a:off x="238539" y="2245260"/>
            <a:ext cx="11893420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b="1" dirty="0"/>
              <a:t>  </a:t>
            </a:r>
            <a:endParaRPr lang="pl-PL" sz="4000" b="1" dirty="0"/>
          </a:p>
          <a:p>
            <a:pPr algn="ctr"/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A69F95-E716-9DD6-AE55-DEAF5393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85ACDE-F7D5-DE0A-CF55-82D8405E0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60521D4-FEF7-FA60-1E26-1BD9F5512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47F7140-9C43-BE55-5A25-856784282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9" y="0"/>
            <a:ext cx="4287741" cy="571698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9B4085F-6D6E-1502-79EC-CDC29199AE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" y="1821539"/>
            <a:ext cx="4627823" cy="418513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DD0417A-8103-5C79-8C4C-0F3556D96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87" y="254021"/>
            <a:ext cx="4097225" cy="54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4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95699-57AD-3874-98C7-C2F50FACA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EB2C4E2-E31D-29BF-1F27-66B5C9ADCB40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93A914B7-92DC-D2E2-377C-DAE515DD3C6C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36E3EF-6C47-B00D-45D8-A8DF5A99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D95FF46-D4AE-0E6B-3CB7-B8EBC8965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8DD5772-ACA6-C891-5D64-3246E8B03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E698D16-0C9B-BD83-AD3A-24A81C3CD9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15" y="-40011"/>
            <a:ext cx="4800750" cy="61877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308297C-D7F1-82E1-C16E-0C796EBB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75" y="980019"/>
            <a:ext cx="5366220" cy="402466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A693776-F626-62A2-9296-408512333F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279" y="0"/>
            <a:ext cx="6599723" cy="605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4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8B3DF3-52A9-3452-FBE2-B1E1F4138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3E14EC1-F6B8-76E1-F2FA-BEB5C6BDAE4F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23D5AE81-1FC6-B870-F8A6-1ACED59328EE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8E7308-C8BC-86DB-3C3E-8054F589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7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720CD7-A0A4-31BF-C92C-77EAFEF07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10914DB-1F30-866F-97B8-84931008D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927546-682E-EBFB-6958-6ACE72CDB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51" y="-15171"/>
            <a:ext cx="4426897" cy="365173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7DB4B1C-F8F9-321F-B1AE-E7B85A297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78"/>
            <a:ext cx="6194066" cy="41397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94DE00D-DB8C-0ED4-B8F1-F5B789456D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2507224"/>
            <a:ext cx="5822966" cy="4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7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3E0C0-22AC-584C-C4C4-471C53390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8B4B299-C3A0-8B00-A3C3-3A39C87B93EC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A3FEAFE5-D3E7-D930-1EE2-4A0C95F2ABB7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9BF626-270D-8424-F209-9AC62E73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890BB56-9AA5-43C0-E2FB-2014EBBD9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0CB0E37-2DC2-8A80-7DAE-5F0BF91D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305F752-9DBC-C007-B4B6-A12ED4ED7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1" y="1749288"/>
            <a:ext cx="5835547" cy="437666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7E868B6-16CB-DC75-99A9-7BBCE9290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7599" y="89799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90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3FBF2-8E57-6F1F-5425-14A080F6A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953156F-28C6-4C11-E5BA-8C1C532B8B0C}"/>
              </a:ext>
            </a:extLst>
          </p:cNvPr>
          <p:cNvSpPr/>
          <p:nvPr/>
        </p:nvSpPr>
        <p:spPr>
          <a:xfrm>
            <a:off x="1932039" y="2507225"/>
            <a:ext cx="9453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A6DE82D3-DE08-7326-37C7-B9C790558051}"/>
              </a:ext>
            </a:extLst>
          </p:cNvPr>
          <p:cNvSpPr txBox="1">
            <a:spLocks/>
          </p:cNvSpPr>
          <p:nvPr/>
        </p:nvSpPr>
        <p:spPr>
          <a:xfrm>
            <a:off x="731314" y="2245260"/>
            <a:ext cx="10567448" cy="26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pl-PL" sz="4000" b="1" dirty="0"/>
              <a:t>            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90B0BE-2A05-F908-7094-C4CB1862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D0CE-7EE3-4D8B-A45A-CBF8413F0DC4}" type="slidenum">
              <a:rPr lang="pl-PL" smtClean="0"/>
              <a:t>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295F78E-F635-CA10-925C-1D9E7F27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" y="209539"/>
            <a:ext cx="4645946" cy="21758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D68E522-AB3F-9B81-43E9-03267161C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32" y="6006677"/>
            <a:ext cx="7668369" cy="8105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F0F5471-FA47-2F9C-B1A2-8BACDF8BA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63" y="-8069"/>
            <a:ext cx="7293996" cy="54704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A5A7BAB-D2E0-765F-8D21-3DC214DF5A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86609"/>
            <a:ext cx="5093424" cy="38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88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sisl xmlns:xsi="http://www.w3.org/2001/XMLSchema-instance" xmlns:xsd="http://www.w3.org/2001/XMLSchema" xmlns="http://www.boldonjames.com/2008/01/sie/internal/label" sislVersion="0" policy="992781dc-360b-4b31-9bcd-674abed97a40" origin="userSelected">
  <element uid="707fbe96-ba50-4b06-9f7d-a4363831fe5f" value=""/>
</sisl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A20E5FBD7BEC449E094413FCAA88B5" ma:contentTypeVersion="7" ma:contentTypeDescription="Utwórz nowy dokument." ma:contentTypeScope="" ma:versionID="e0fc00d4839c23ce3753875a211a1e29">
  <xsd:schema xmlns:xsd="http://www.w3.org/2001/XMLSchema" xmlns:xs="http://www.w3.org/2001/XMLSchema" xmlns:p="http://schemas.microsoft.com/office/2006/metadata/properties" xmlns:ns3="6b54edea-9bb7-436b-a13d-63bf40837c4a" xmlns:ns4="3e649e6c-30b8-49ff-992c-5fe410c86e0c" targetNamespace="http://schemas.microsoft.com/office/2006/metadata/properties" ma:root="true" ma:fieldsID="bc5eeb22656545745ee2d1c87256df66" ns3:_="" ns4:_="">
    <xsd:import namespace="6b54edea-9bb7-436b-a13d-63bf40837c4a"/>
    <xsd:import namespace="3e649e6c-30b8-49ff-992c-5fe410c86e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4edea-9bb7-436b-a13d-63bf40837c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49e6c-30b8-49ff-992c-5fe410c86e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b54edea-9bb7-436b-a13d-63bf40837c4a" xsi:nil="true"/>
  </documentManagement>
</p:properties>
</file>

<file path=customXml/itemProps1.xml><?xml version="1.0" encoding="utf-8"?>
<ds:datastoreItem xmlns:ds="http://schemas.openxmlformats.org/officeDocument/2006/customXml" ds:itemID="{FBEE39C5-B655-4F06-B345-62D8876D89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1BA368-6148-48E8-8DB7-8B8FC815F7E6}">
  <ds:schemaRefs>
    <ds:schemaRef ds:uri="http://www.w3.org/2001/XMLSchema"/>
    <ds:schemaRef ds:uri="http://www.boldonjames.com/2008/01/sie/internal/label"/>
  </ds:schemaRefs>
</ds:datastoreItem>
</file>

<file path=customXml/itemProps3.xml><?xml version="1.0" encoding="utf-8"?>
<ds:datastoreItem xmlns:ds="http://schemas.openxmlformats.org/officeDocument/2006/customXml" ds:itemID="{63316346-EEE8-4638-B629-AE62FC861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54edea-9bb7-436b-a13d-63bf40837c4a"/>
    <ds:schemaRef ds:uri="3e649e6c-30b8-49ff-992c-5fe410c86e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EAE18B6-8193-4762-95CC-BD03770195C1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6b54edea-9bb7-436b-a13d-63bf40837c4a"/>
    <ds:schemaRef ds:uri="http://purl.org/dc/elements/1.1/"/>
    <ds:schemaRef ds:uri="3e649e6c-30b8-49ff-992c-5fe410c86e0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6451</TotalTime>
  <Words>145</Words>
  <Application>Microsoft Office PowerPoint</Application>
  <PresentationFormat>Panoramiczny</PresentationFormat>
  <Paragraphs>92</Paragraphs>
  <Slides>15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Kubat Artur</dc:creator>
  <cp:lastModifiedBy>LGD Trzy Doliny</cp:lastModifiedBy>
  <cp:revision>189</cp:revision>
  <cp:lastPrinted>2024-05-16T11:58:47Z</cp:lastPrinted>
  <dcterms:created xsi:type="dcterms:W3CDTF">2019-01-17T05:57:21Z</dcterms:created>
  <dcterms:modified xsi:type="dcterms:W3CDTF">2025-12-01T09:00:51Z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14936e86-d4f6-4315-a4d7-39c31da129ba</vt:lpwstr>
  </property>
  <property fmtid="{D5CDD505-2E9C-101B-9397-08002B2CF9AE}" pid="3" name="bjClsUserRVM">
    <vt:lpwstr>[]</vt:lpwstr>
  </property>
  <property fmtid="{D5CDD505-2E9C-101B-9397-08002B2CF9AE}" pid="4" name="bjSaver">
    <vt:lpwstr>t+BDHALE3VscNnEx23lJ+/ppSnlthPlY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policy="992781dc-360b-4b31-9bcd-674abed97a40" origin="userSelected" xmlns="http://www.boldonj</vt:lpwstr>
  </property>
  <property fmtid="{D5CDD505-2E9C-101B-9397-08002B2CF9AE}" pid="6" name="bjDocumentLabelXML-0">
    <vt:lpwstr>ames.com/2008/01/sie/internal/label"&gt;&lt;element uid="707fbe96-ba50-4b06-9f7d-a4363831fe5f" value="" /&gt;&lt;/sisl&gt;</vt:lpwstr>
  </property>
  <property fmtid="{D5CDD505-2E9C-101B-9397-08002B2CF9AE}" pid="7" name="bjDocumentSecurityLabel">
    <vt:lpwstr>Klasyfikacja: WEWNĘTRZNA</vt:lpwstr>
  </property>
  <property fmtid="{D5CDD505-2E9C-101B-9397-08002B2CF9AE}" pid="8" name="ContentTypeId">
    <vt:lpwstr>0x0101003EA20E5FBD7BEC449E094413FCAA88B5</vt:lpwstr>
  </property>
</Properties>
</file>